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1" r:id="rId2"/>
    <p:sldId id="262" r:id="rId3"/>
    <p:sldId id="264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9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9F4D9-B0D4-4646-8391-4B82EC4DD0CF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AF453-8681-41C1-ADEA-A5E7F198F8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why </a:t>
            </a:r>
            <a:r>
              <a:rPr lang="en-US" dirty="0" err="1" smtClean="0"/>
              <a:t>seattlewireless</a:t>
            </a:r>
            <a:r>
              <a:rPr lang="en-US" dirty="0" smtClean="0"/>
              <a:t> has failed to take off</a:t>
            </a:r>
            <a:r>
              <a:rPr lang="en-US" baseline="0" dirty="0" smtClean="0"/>
              <a:t> despite 10 years of trying.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AF453-8681-41C1-ADEA-A5E7F198F8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6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There’s a reason</a:t>
            </a:r>
            <a:r>
              <a:rPr lang="en-US" baseline="0" dirty="0" smtClean="0"/>
              <a:t> all the mobile phone carrier networks are cellular.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AF453-8681-41C1-ADEA-A5E7F198F8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mobile</a:t>
            </a:r>
            <a:r>
              <a:rPr lang="en-US" baseline="0" dirty="0" smtClean="0"/>
              <a:t> phone carriers know what they’re doing and they all do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AF453-8681-41C1-ADEA-A5E7F198F8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19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Provisions for security must be automatic.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AF453-8681-41C1-ADEA-A5E7F198F8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87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8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4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1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0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5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0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5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2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4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1D3C0-63FD-4392-8564-1B565E55A110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D8BF-00D3-4D67-B9D8-BE3EE5F06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580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</a:t>
            </a:r>
            <a:r>
              <a:rPr lang="en-US" dirty="0" err="1" smtClean="0"/>
              <a:t>HamWAN</a:t>
            </a:r>
            <a:r>
              <a:rPr lang="en-US" dirty="0" smtClean="0"/>
              <a:t> the best choice for the future of amateur radio?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91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is Security Focused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grand challenge in spectrum that can’t use encryption!</a:t>
            </a:r>
          </a:p>
          <a:p>
            <a:r>
              <a:rPr lang="en-US" dirty="0" smtClean="0"/>
              <a:t>Users are authenticated using certificates.</a:t>
            </a:r>
          </a:p>
          <a:p>
            <a:r>
              <a:rPr lang="en-US" dirty="0" smtClean="0"/>
              <a:t>Route announcements are limited per-user to registered address space.</a:t>
            </a:r>
          </a:p>
          <a:p>
            <a:r>
              <a:rPr lang="en-US" dirty="0" smtClean="0"/>
              <a:t>Traffic is secured from injection / tampering with IPsec(AH).</a:t>
            </a:r>
          </a:p>
        </p:txBody>
      </p:sp>
    </p:spTree>
    <p:extLst>
      <p:ext uri="{BB962C8B-B14F-4D97-AF65-F5344CB8AC3E}">
        <p14:creationId xmlns:p14="http://schemas.microsoft.com/office/powerpoint/2010/main" val="275402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is Public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microwave data is not at all like voice.  It’s not easy to identify non-hams by lack of </a:t>
            </a:r>
            <a:r>
              <a:rPr lang="en-US" dirty="0" err="1" smtClean="0"/>
              <a:t>callsign</a:t>
            </a:r>
            <a:r>
              <a:rPr lang="en-US" dirty="0" smtClean="0"/>
              <a:t> or voice pattern.</a:t>
            </a:r>
          </a:p>
          <a:p>
            <a:r>
              <a:rPr lang="en-US" dirty="0" smtClean="0"/>
              <a:t>Once identified how do you prevent them from being on the ham network?  It’s in Part 15 frequencies, they have a right to be there.</a:t>
            </a:r>
          </a:p>
          <a:p>
            <a:r>
              <a:rPr lang="en-US" dirty="0" smtClean="0"/>
              <a:t>The root of the problem is lack of a mechanism to establish digital identity.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5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is a Ham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are issued certificates which contain their digital identity.</a:t>
            </a:r>
          </a:p>
          <a:p>
            <a:r>
              <a:rPr lang="en-US" dirty="0" smtClean="0"/>
              <a:t>Network resources and access can be managed based upon this identity.</a:t>
            </a:r>
          </a:p>
          <a:p>
            <a:r>
              <a:rPr lang="en-US" dirty="0" smtClean="0"/>
              <a:t>Operates in Part 97 frequencies, free of congestion from Part 15, easier to fox hunt.</a:t>
            </a:r>
          </a:p>
          <a:p>
            <a:r>
              <a:rPr lang="en-US" dirty="0" smtClean="0"/>
              <a:t>This allows co-existence with WISPs.</a:t>
            </a:r>
          </a:p>
        </p:txBody>
      </p:sp>
    </p:spTree>
    <p:extLst>
      <p:ext uri="{BB962C8B-B14F-4D97-AF65-F5344CB8AC3E}">
        <p14:creationId xmlns:p14="http://schemas.microsoft.com/office/powerpoint/2010/main" val="8496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Does Not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10.0.0.0/8 address space is not Internet routable by design.</a:t>
            </a:r>
          </a:p>
          <a:p>
            <a:r>
              <a:rPr lang="en-US" dirty="0" smtClean="0"/>
              <a:t>Always stuck with hacky NAT solutions.</a:t>
            </a:r>
          </a:p>
          <a:p>
            <a:r>
              <a:rPr lang="en-US" dirty="0" smtClean="0"/>
              <a:t>Makes peering with other networks really hard.</a:t>
            </a:r>
          </a:p>
          <a:p>
            <a:r>
              <a:rPr lang="en-US" dirty="0" smtClean="0"/>
              <a:t>This is why a smooth interface between </a:t>
            </a:r>
            <a:r>
              <a:rPr lang="en-US" dirty="0" err="1" smtClean="0"/>
              <a:t>HamWAN</a:t>
            </a:r>
            <a:r>
              <a:rPr lang="en-US" dirty="0" smtClean="0"/>
              <a:t> and NW-MESH is difficult.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&lt;3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Built using Internet-registered address space.</a:t>
            </a:r>
          </a:p>
          <a:p>
            <a:r>
              <a:rPr lang="en-US" dirty="0" smtClean="0"/>
              <a:t>Fully routed on the Internet right now!</a:t>
            </a:r>
          </a:p>
          <a:p>
            <a:r>
              <a:rPr lang="en-US" dirty="0" smtClean="0"/>
              <a:t>Try it: ping 44.24.240.78</a:t>
            </a:r>
          </a:p>
          <a:p>
            <a:r>
              <a:rPr lang="en-US" dirty="0" smtClean="0"/>
              <a:t>When you connect, you get the same real IPs.</a:t>
            </a:r>
          </a:p>
          <a:p>
            <a:r>
              <a:rPr lang="en-US" dirty="0" smtClean="0"/>
              <a:t>Allows us to easily peer with other ham networks, like BCWARN (hi guys!) to extend network reach from Tumwater to Canada!</a:t>
            </a:r>
          </a:p>
          <a:p>
            <a:r>
              <a:rPr lang="en-US" dirty="0" smtClean="0"/>
              <a:t>Full routing to all AMPR networks.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4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is Open to NW-MESH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</a:p>
          <a:p>
            <a:r>
              <a:rPr lang="en-US" dirty="0" smtClean="0"/>
              <a:t>We cannot route 10.0.0.0/8 on </a:t>
            </a:r>
            <a:r>
              <a:rPr lang="en-US" dirty="0" err="1" smtClean="0"/>
              <a:t>HamWAN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Which means people want tunnels between NW-MESH islands.</a:t>
            </a:r>
          </a:p>
          <a:p>
            <a:r>
              <a:rPr lang="en-US" dirty="0" smtClean="0"/>
              <a:t>But if you spend all your time on 10.0.0.0/8, you isolate yourself from the rest of </a:t>
            </a:r>
            <a:r>
              <a:rPr lang="en-US" dirty="0" err="1" smtClean="0"/>
              <a:t>HamWAN</a:t>
            </a:r>
            <a:r>
              <a:rPr lang="en-US" dirty="0" smtClean="0"/>
              <a:t> and the Internet.</a:t>
            </a:r>
          </a:p>
          <a:p>
            <a:r>
              <a:rPr lang="en-US" dirty="0" smtClean="0"/>
              <a:t>Life is much better on the Internet side.</a:t>
            </a:r>
          </a:p>
        </p:txBody>
      </p:sp>
    </p:spTree>
    <p:extLst>
      <p:ext uri="{BB962C8B-B14F-4D97-AF65-F5344CB8AC3E}">
        <p14:creationId xmlns:p14="http://schemas.microsoft.com/office/powerpoint/2010/main" val="22423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Can Handle Emergencies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an emergency, when the Internet goes down, alternative networks get swamped.</a:t>
            </a:r>
          </a:p>
          <a:p>
            <a:r>
              <a:rPr lang="en-US" dirty="0" smtClean="0"/>
              <a:t>Quality of Service design allows emergency organizations to take priority on the network.</a:t>
            </a:r>
          </a:p>
          <a:p>
            <a:r>
              <a:rPr lang="en-US" dirty="0" smtClean="0"/>
              <a:t>Designed to be completely autonomous.</a:t>
            </a:r>
          </a:p>
          <a:p>
            <a:r>
              <a:rPr lang="en-US" dirty="0" smtClean="0"/>
              <a:t>Designed to handle link and site failures.</a:t>
            </a:r>
          </a:p>
          <a:p>
            <a:r>
              <a:rPr lang="en-US" dirty="0" smtClean="0"/>
              <a:t>Users can multi-home.</a:t>
            </a:r>
          </a:p>
          <a:p>
            <a:r>
              <a:rPr lang="en-US" dirty="0" smtClean="0"/>
              <a:t>Triple redundant network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281144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know more?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measure radiation patterns?</a:t>
            </a:r>
          </a:p>
          <a:p>
            <a:r>
              <a:rPr lang="en-US" dirty="0" smtClean="0"/>
              <a:t>How do we measure frequency response?</a:t>
            </a:r>
          </a:p>
          <a:p>
            <a:r>
              <a:rPr lang="en-US" dirty="0" smtClean="0"/>
              <a:t>How does authentication work?</a:t>
            </a:r>
          </a:p>
          <a:p>
            <a:r>
              <a:rPr lang="en-US" dirty="0" smtClean="0"/>
              <a:t>How does roaming / mobility work?</a:t>
            </a:r>
          </a:p>
          <a:p>
            <a:r>
              <a:rPr lang="en-US" dirty="0" smtClean="0"/>
              <a:t>How does an uplink node work?</a:t>
            </a:r>
          </a:p>
          <a:p>
            <a:r>
              <a:rPr lang="en-US" dirty="0" smtClean="0"/>
              <a:t>What are the home LAN integration methods?</a:t>
            </a:r>
          </a:p>
          <a:p>
            <a:r>
              <a:rPr lang="en-US" dirty="0" smtClean="0"/>
              <a:t>How does DNS / DNSSEC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6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802.11 </a:t>
            </a:r>
            <a:r>
              <a:rPr lang="en-US" dirty="0" err="1" smtClean="0"/>
              <a:t>WiFi</a:t>
            </a:r>
            <a:r>
              <a:rPr lang="en-US" dirty="0" smtClean="0"/>
              <a:t>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Carrier Sense Multiple Access: CSMA</a:t>
            </a:r>
          </a:p>
          <a:p>
            <a:r>
              <a:rPr lang="en-US" dirty="0" smtClean="0"/>
              <a:t>Listen for completely silent channel before TX</a:t>
            </a:r>
          </a:p>
          <a:p>
            <a:r>
              <a:rPr lang="en-US" dirty="0" smtClean="0"/>
              <a:t>Shy about TX-</a:t>
            </a:r>
            <a:r>
              <a:rPr lang="en-US" dirty="0" err="1" smtClean="0"/>
              <a:t>ing</a:t>
            </a:r>
            <a:r>
              <a:rPr lang="en-US" dirty="0" smtClean="0"/>
              <a:t>.  Can spend all time waiting.</a:t>
            </a:r>
            <a:endParaRPr lang="en-US" dirty="0"/>
          </a:p>
          <a:p>
            <a:r>
              <a:rPr lang="en-US" dirty="0" smtClean="0"/>
              <a:t>Performance problems in user-dense environments</a:t>
            </a:r>
          </a:p>
          <a:p>
            <a:r>
              <a:rPr lang="en-US" dirty="0" smtClean="0"/>
              <a:t>Performance problems in any noisy environment</a:t>
            </a:r>
          </a:p>
        </p:txBody>
      </p:sp>
    </p:spTree>
    <p:extLst>
      <p:ext uri="{BB962C8B-B14F-4D97-AF65-F5344CB8AC3E}">
        <p14:creationId xmlns:p14="http://schemas.microsoft.com/office/powerpoint/2010/main" val="260911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802.11 </a:t>
            </a:r>
            <a:r>
              <a:rPr lang="en-US" dirty="0" err="1" smtClean="0"/>
              <a:t>WiFi</a:t>
            </a:r>
            <a:r>
              <a:rPr lang="en-US" dirty="0" smtClean="0"/>
              <a:t>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all stations can’t hear each other, packets can collide in mid-air</a:t>
            </a:r>
          </a:p>
          <a:p>
            <a:r>
              <a:rPr lang="en-US" dirty="0" smtClean="0"/>
              <a:t>Leads to more re-transmits and wastes airtime</a:t>
            </a:r>
          </a:p>
          <a:p>
            <a:r>
              <a:rPr lang="en-US" dirty="0" smtClean="0"/>
              <a:t>This is exasperated in long-range links where nodes are spread out</a:t>
            </a:r>
          </a:p>
          <a:p>
            <a:r>
              <a:rPr lang="en-US" dirty="0" smtClean="0"/>
              <a:t>All MESH networks suffer from these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uses TDMA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Time Division Multiple Access magically solves ALL of these problems</a:t>
            </a:r>
          </a:p>
        </p:txBody>
      </p:sp>
    </p:spTree>
    <p:extLst>
      <p:ext uri="{BB962C8B-B14F-4D97-AF65-F5344CB8AC3E}">
        <p14:creationId xmlns:p14="http://schemas.microsoft.com/office/powerpoint/2010/main" val="14998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Does Not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spread out too thin?</a:t>
            </a:r>
          </a:p>
          <a:p>
            <a:r>
              <a:rPr lang="en-US" dirty="0" smtClean="0"/>
              <a:t>No one can hear each other.</a:t>
            </a:r>
          </a:p>
          <a:p>
            <a:r>
              <a:rPr lang="en-US" dirty="0" smtClean="0"/>
              <a:t>Nodes too dense?</a:t>
            </a:r>
          </a:p>
          <a:p>
            <a:r>
              <a:rPr lang="en-US" dirty="0" smtClean="0"/>
              <a:t>Too many radios CSMA contending for airtime and performance plummets.</a:t>
            </a:r>
          </a:p>
          <a:p>
            <a:r>
              <a:rPr lang="en-US" dirty="0" smtClean="0"/>
              <a:t>There is a small window of “just right” that balances attenuation with propagation.</a:t>
            </a:r>
          </a:p>
        </p:txBody>
      </p:sp>
    </p:spTree>
    <p:extLst>
      <p:ext uri="{BB962C8B-B14F-4D97-AF65-F5344CB8AC3E}">
        <p14:creationId xmlns:p14="http://schemas.microsoft.com/office/powerpoint/2010/main" val="14583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is Cellular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Nodes spread out too thin?</a:t>
            </a:r>
          </a:p>
          <a:p>
            <a:r>
              <a:rPr lang="en-US" dirty="0" smtClean="0"/>
              <a:t>Shoot 40 miles to your closest cell site.</a:t>
            </a:r>
          </a:p>
          <a:p>
            <a:r>
              <a:rPr lang="en-US" dirty="0" smtClean="0"/>
              <a:t>Nodes too dense?</a:t>
            </a:r>
          </a:p>
          <a:p>
            <a:r>
              <a:rPr lang="en-US" dirty="0" smtClean="0"/>
              <a:t>User demand drives implementation of more, shorter-range cell sites.</a:t>
            </a:r>
          </a:p>
          <a:p>
            <a:r>
              <a:rPr lang="en-US" dirty="0" smtClean="0"/>
              <a:t>Viable and consistently performing design over a broad range of application densities.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Does Not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OK, we’ll add more high sites with MESH to avoid low density problems!</a:t>
            </a:r>
          </a:p>
          <a:p>
            <a:r>
              <a:rPr lang="en-US" dirty="0" smtClean="0"/>
              <a:t>High sites have great propagation at microwave frequencies.</a:t>
            </a:r>
            <a:endParaRPr lang="en-US" dirty="0"/>
          </a:p>
          <a:p>
            <a:r>
              <a:rPr lang="en-US" dirty="0" smtClean="0"/>
              <a:t>They’ll all share a frequency, hear each other, hear the city noise around them, be stuck CSMA waiting for access to airtime.</a:t>
            </a:r>
          </a:p>
          <a:p>
            <a:r>
              <a:rPr lang="en-US" dirty="0" smtClean="0"/>
              <a:t>Performance plummets.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HamWAN</a:t>
            </a:r>
            <a:r>
              <a:rPr lang="en-US" dirty="0" smtClean="0"/>
              <a:t> is </a:t>
            </a:r>
            <a:r>
              <a:rPr lang="en-US" dirty="0" err="1" smtClean="0"/>
              <a:t>Sectorized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 different channels on 3 different antennas always pointing in 3 different directions each covering 120 degrees of the horizon.</a:t>
            </a:r>
          </a:p>
          <a:p>
            <a:r>
              <a:rPr lang="en-US" dirty="0" smtClean="0"/>
              <a:t>We can put up as many cell sites as we want and they never interfere with each other.</a:t>
            </a:r>
          </a:p>
          <a:p>
            <a:r>
              <a:rPr lang="en-US" dirty="0" smtClean="0"/>
              <a:t>Usage of 3 sector frequencies also triples data throughput.</a:t>
            </a:r>
          </a:p>
          <a:p>
            <a:r>
              <a:rPr lang="en-US" dirty="0" smtClean="0"/>
              <a:t>Ability to add more cells adds more data throughput capacity as needs dictate.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83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is Insecure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tragedy is, only after money and effort has been spent to create a large network, will it become attractive enough for people to begin attacks.</a:t>
            </a:r>
          </a:p>
          <a:p>
            <a:r>
              <a:rPr lang="en-US" dirty="0" smtClean="0"/>
              <a:t>Anyone leaking the shared key removes the only protection in place on the network.</a:t>
            </a:r>
          </a:p>
          <a:p>
            <a:r>
              <a:rPr lang="en-US" dirty="0" smtClean="0"/>
              <a:t>Plugging the leak and changing the key are difficult processes taking a long time.</a:t>
            </a:r>
          </a:p>
          <a:p>
            <a:r>
              <a:rPr lang="en-US" dirty="0" smtClean="0"/>
              <a:t>This is not like FM/VHF.  Tracing microwave and detecting hacky activity is hard.</a:t>
            </a:r>
          </a:p>
        </p:txBody>
      </p:sp>
    </p:spTree>
    <p:extLst>
      <p:ext uri="{BB962C8B-B14F-4D97-AF65-F5344CB8AC3E}">
        <p14:creationId xmlns:p14="http://schemas.microsoft.com/office/powerpoint/2010/main" val="20278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889</Words>
  <Application>Microsoft Office PowerPoint</Application>
  <PresentationFormat>On-screen Show (4:3)</PresentationFormat>
  <Paragraphs>98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Why is HamWAN the best choice for the future of amateur radio?</vt:lpstr>
      <vt:lpstr>Regular 802.11 WiFi Behavior</vt:lpstr>
      <vt:lpstr>Regular 802.11 WiFi Behavior</vt:lpstr>
      <vt:lpstr>HamWAN uses TDMA</vt:lpstr>
      <vt:lpstr>MESH Does Not Scale</vt:lpstr>
      <vt:lpstr>HamWAN is Cellular</vt:lpstr>
      <vt:lpstr>MESH Does Not Scale</vt:lpstr>
      <vt:lpstr>HamWAN is Sectorized</vt:lpstr>
      <vt:lpstr>MESH is Insecure</vt:lpstr>
      <vt:lpstr>HamWAN is Security Focused</vt:lpstr>
      <vt:lpstr>MESH is Public Access</vt:lpstr>
      <vt:lpstr>HamWAN is a Ham Network</vt:lpstr>
      <vt:lpstr>MESH Does Not Internet</vt:lpstr>
      <vt:lpstr>HamWAN &lt;3 Internet</vt:lpstr>
      <vt:lpstr>HamWAN is Open to NW-MESH</vt:lpstr>
      <vt:lpstr>HamWAN Can Handle Emergencies</vt:lpstr>
      <vt:lpstr>Want to know more?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HamWAN</dc:title>
  <dc:creator>Bart Kus</dc:creator>
  <cp:lastModifiedBy>Bart Kus</cp:lastModifiedBy>
  <cp:revision>56</cp:revision>
  <dcterms:created xsi:type="dcterms:W3CDTF">2013-09-07T04:41:14Z</dcterms:created>
  <dcterms:modified xsi:type="dcterms:W3CDTF">2013-10-24T18:23:01Z</dcterms:modified>
</cp:coreProperties>
</file>