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6" r:id="rId2"/>
    <p:sldId id="290" r:id="rId3"/>
    <p:sldId id="278" r:id="rId4"/>
    <p:sldId id="281" r:id="rId5"/>
    <p:sldId id="282" r:id="rId6"/>
    <p:sldId id="292" r:id="rId7"/>
    <p:sldId id="289" r:id="rId8"/>
    <p:sldId id="283" r:id="rId9"/>
    <p:sldId id="285" r:id="rId10"/>
    <p:sldId id="284" r:id="rId11"/>
    <p:sldId id="286" r:id="rId12"/>
    <p:sldId id="293" r:id="rId13"/>
    <p:sldId id="287" r:id="rId14"/>
    <p:sldId id="28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9F4D9-B0D4-4646-8391-4B82EC4DD0CF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AF453-8681-41C1-ADEA-A5E7F198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7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Z0 = 376 ohms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AF453-8681-41C1-ADEA-A5E7F198F8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15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Services: IRC, Email, Wiki, VoIP, File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AF453-8681-41C1-ADEA-A5E7F198F8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8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8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4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1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0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5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0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5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2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4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4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1D3C0-63FD-4392-8564-1B565E55A11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80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Achievements from 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A functional network covering Tumwater to Stanwood</a:t>
            </a:r>
          </a:p>
          <a:p>
            <a:r>
              <a:rPr lang="en-US" dirty="0" smtClean="0"/>
              <a:t>Discovery of the best hardware available</a:t>
            </a:r>
          </a:p>
          <a:p>
            <a:r>
              <a:rPr lang="en-US" dirty="0" smtClean="0"/>
              <a:t>Organizational and funding structure</a:t>
            </a:r>
          </a:p>
          <a:p>
            <a:r>
              <a:rPr lang="en-US" dirty="0" smtClean="0"/>
              <a:t>Development of the right protocol stack</a:t>
            </a:r>
          </a:p>
          <a:p>
            <a:r>
              <a:rPr lang="en-US" dirty="0" smtClean="0"/>
              <a:t>Creation of </a:t>
            </a:r>
            <a:r>
              <a:rPr lang="en-US" dirty="0" err="1" smtClean="0"/>
              <a:t>HamWAN</a:t>
            </a:r>
            <a:r>
              <a:rPr lang="en-US" dirty="0" smtClean="0"/>
              <a:t> Labs</a:t>
            </a:r>
          </a:p>
          <a:p>
            <a:r>
              <a:rPr lang="en-US" dirty="0" smtClean="0"/>
              <a:t>Free publication of all research and tools</a:t>
            </a:r>
          </a:p>
          <a:p>
            <a:r>
              <a:rPr lang="en-US" dirty="0" smtClean="0"/>
              <a:t>Link distance record of 100 miles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9218" name="Picture 2" descr="http://www.raymaps.com/wp-content/uploads/2012/02/Horn-Antenna-Radiation-Patt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4225"/>
            <a:ext cx="73152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6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5145"/>
            <a:ext cx="7334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37805" y="6019800"/>
            <a:ext cx="2240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TGF2032-2-20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905000"/>
            <a:ext cx="495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+48.8dBm @ 6GHz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W</a:t>
            </a:r>
            <a:r>
              <a:rPr lang="en-US" sz="2800" dirty="0" smtClean="0"/>
              <a:t>ith 11.1dB gain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A</a:t>
            </a:r>
            <a:r>
              <a:rPr lang="en-US" sz="2800" dirty="0" smtClean="0"/>
              <a:t>nd 51% efficiency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For about $120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Anybody have a wire bonder?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73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15362" name="Picture 2" descr="http://earth.esa.int/applications/data_util/SARDOCS/_icons/c3_radar_eq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708026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software for network automation</a:t>
            </a:r>
          </a:p>
          <a:p>
            <a:r>
              <a:rPr lang="en-US" dirty="0" smtClean="0"/>
              <a:t>More autonomous on-network services</a:t>
            </a:r>
          </a:p>
          <a:p>
            <a:r>
              <a:rPr lang="en-US" dirty="0" smtClean="0"/>
              <a:t>Optimization of network stack</a:t>
            </a:r>
          </a:p>
          <a:p>
            <a:r>
              <a:rPr lang="en-US" dirty="0" smtClean="0"/>
              <a:t>More sites / improved coverage</a:t>
            </a:r>
          </a:p>
          <a:p>
            <a:r>
              <a:rPr lang="en-US" dirty="0" smtClean="0"/>
              <a:t>Better documentation to help others start </a:t>
            </a:r>
            <a:r>
              <a:rPr lang="en-US" dirty="0" err="1" smtClean="0"/>
              <a:t>HamWAN</a:t>
            </a:r>
            <a:r>
              <a:rPr lang="en-US" dirty="0" smtClean="0"/>
              <a:t> instances elsewhere</a:t>
            </a:r>
          </a:p>
          <a:p>
            <a:r>
              <a:rPr lang="en-US" dirty="0" smtClean="0"/>
              <a:t>Optimize / enable end-user scenarios</a:t>
            </a:r>
          </a:p>
        </p:txBody>
      </p:sp>
    </p:spTree>
    <p:extLst>
      <p:ext uri="{BB962C8B-B14F-4D97-AF65-F5344CB8AC3E}">
        <p14:creationId xmlns:p14="http://schemas.microsoft.com/office/powerpoint/2010/main" val="45795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This!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This project IS the modern frontier of ham radio</a:t>
            </a:r>
          </a:p>
          <a:p>
            <a:r>
              <a:rPr lang="en-US" dirty="0" smtClean="0"/>
              <a:t>Fund this by donating on the website</a:t>
            </a:r>
          </a:p>
          <a:p>
            <a:r>
              <a:rPr lang="en-US" dirty="0" smtClean="0"/>
              <a:t>Recruit engineers and spread the word to talented people about the work being done here</a:t>
            </a:r>
          </a:p>
          <a:p>
            <a:r>
              <a:rPr lang="en-US" dirty="0" smtClean="0"/>
              <a:t>Provide sites to expand the network’s reach</a:t>
            </a:r>
          </a:p>
          <a:p>
            <a:r>
              <a:rPr lang="en-US" dirty="0" smtClean="0"/>
              <a:t>Point other organizations to </a:t>
            </a:r>
            <a:r>
              <a:rPr lang="en-US" dirty="0" err="1" smtClean="0"/>
              <a:t>HamWAN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HamWAN</a:t>
            </a:r>
            <a:r>
              <a:rPr lang="en-US" dirty="0" smtClean="0"/>
              <a:t> Labs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8230"/>
            <a:ext cx="7679893" cy="575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sp>
        <p:nvSpPr>
          <p:cNvPr id="4" name="AutoShape 2" descr="imap://eo@bartk.us:993/fetch%3EUID%3E.Sent%3E2770?part=1.2.2&amp;filename=sy3dsL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40588" cy="541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5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2703"/>
            <a:ext cx="7567261" cy="567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8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438400"/>
            <a:ext cx="85058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56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14338" name="Picture 2" descr="http://www.com-power.com/Website%202010A/Product%20images/nfprob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720928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12290" name="Picture 2" descr="http://image.made-in-china.com/2f0j00uenaCAysiqcO/PXB-Microwave-Absorber-Absorbing-Material-for-Anechoic-Cham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6011938" cy="54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8196" name="Picture 4" descr="http://laforge.gnumonks.org/photos/cavity_duplexer_bott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9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10242" name="Picture 2" descr="http://www.bowkera.com/images/Radio/WA6DNR/Tower%20Project/Az%20El%20Ro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817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186</Words>
  <Application>Microsoft Office PowerPoint</Application>
  <PresentationFormat>On-screen Show (4:3)</PresentationFormat>
  <Paragraphs>44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Achievements from Year 1</vt:lpstr>
      <vt:lpstr>HamWAN Labs</vt:lpstr>
      <vt:lpstr>Upcoming Work</vt:lpstr>
      <vt:lpstr>Upcoming Work</vt:lpstr>
      <vt:lpstr>Upcoming Work</vt:lpstr>
      <vt:lpstr>Upcoming Work</vt:lpstr>
      <vt:lpstr>Upcoming Work</vt:lpstr>
      <vt:lpstr>Upcoming Work</vt:lpstr>
      <vt:lpstr>Upcoming Work</vt:lpstr>
      <vt:lpstr>Upcoming Work</vt:lpstr>
      <vt:lpstr>Upcoming Work</vt:lpstr>
      <vt:lpstr>Upcoming Work</vt:lpstr>
      <vt:lpstr>Upcoming Work</vt:lpstr>
      <vt:lpstr>Support This!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HamWAN</dc:title>
  <dc:creator>Bart Kus</dc:creator>
  <cp:lastModifiedBy>Bart Kus</cp:lastModifiedBy>
  <cp:revision>56</cp:revision>
  <dcterms:created xsi:type="dcterms:W3CDTF">2013-09-07T04:41:14Z</dcterms:created>
  <dcterms:modified xsi:type="dcterms:W3CDTF">2013-10-24T18:22:05Z</dcterms:modified>
</cp:coreProperties>
</file>